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handoutMasterIdLst>
    <p:handoutMasterId r:id="rId3"/>
  </p:handoutMasterIdLst>
  <p:sldIdLst>
    <p:sldId id="256" r:id="rId2"/>
  </p:sldIdLst>
  <p:sldSz cx="43891200" cy="329184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366713" indent="90488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736600" indent="1778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104900" indent="2667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474788" indent="35401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78A"/>
    <a:srgbClr val="B6AFA1"/>
    <a:srgbClr val="48382D"/>
    <a:srgbClr val="D74520"/>
    <a:srgbClr val="8B4518"/>
    <a:srgbClr val="FFFFFF"/>
    <a:srgbClr val="0000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72" y="111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59238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78438" y="0"/>
            <a:ext cx="4056062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69088"/>
            <a:ext cx="4059238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78438" y="6669088"/>
            <a:ext cx="4056062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1333D8-5A7D-4AAE-96AD-97F658244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181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2496800" y="21640800"/>
            <a:ext cx="8305800" cy="611124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23164800" y="9525000"/>
            <a:ext cx="8305800" cy="52578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23164800" y="15849600"/>
            <a:ext cx="8305800" cy="107442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rm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85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62B73DEE-6C19-4983-B338-AC3BDAAFD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3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C461A807-BB9A-434E-858A-5B451E675E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10EC9D2-7B53-44EC-847B-42A0BFFD93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06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30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362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67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009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34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682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01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354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4691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3569A9B-7F0B-47D0-A1F9-4A4A99602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3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AFAA92A-8AC7-486C-9A85-7826ACF37E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28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3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1"/>
            <a:ext cx="19392903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7" y="7368543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7" y="10439401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D64E8153-2A2C-4761-AE0A-1EB414F68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6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A73013D-6B1E-4978-A656-7BC26322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6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67E528D-C02B-4ACB-9927-0290E1B122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86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3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8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8"/>
            <a:ext cx="14439903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8E34406-618A-40F3-88E7-DF0EE37AB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69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3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FF47BF3-46E1-42C7-9556-AB1787FB3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4288" y="-82550"/>
            <a:ext cx="43905488" cy="330009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7086600"/>
            <a:ext cx="42443400" cy="25146000"/>
          </a:xfrm>
          <a:prstGeom prst="rect">
            <a:avLst/>
          </a:prstGeom>
          <a:solidFill>
            <a:srgbClr val="B6AFA1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838200"/>
            <a:ext cx="42443400" cy="6248400"/>
          </a:xfrm>
          <a:prstGeom prst="rect">
            <a:avLst/>
          </a:prstGeom>
          <a:solidFill>
            <a:srgbClr val="93978A">
              <a:alpha val="70000"/>
            </a:srgbClr>
          </a:solidFill>
          <a:ln w="1905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9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88" y="411163"/>
            <a:ext cx="4748212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668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72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6314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756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defTabSz="438467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369235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6pPr>
      <a:lvl7pPr marL="73846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7pPr>
      <a:lvl8pPr marL="1107704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8pPr>
      <a:lvl9pPr marL="147693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9pPr>
    </p:titleStyle>
    <p:bodyStyle>
      <a:lvl1pPr marL="1644650" indent="-1644650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3563938" indent="-1370013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5483225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7675563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9867900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2063502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6869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0231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3597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362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6728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0091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345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6824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0185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354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46913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>
            <a:alpha val="392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524000" y="2460625"/>
            <a:ext cx="24384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The Trident GPS System</a:t>
            </a:r>
            <a:endParaRPr lang="en-US" altLang="en-US" sz="10500" b="1" dirty="0">
              <a:solidFill>
                <a:srgbClr val="D74520"/>
              </a:solidFill>
              <a:latin typeface="Soho Std" charset="0"/>
            </a:endParaRPr>
          </a:p>
          <a:p>
            <a:pPr eaLnBrk="1" hangingPunct="1"/>
            <a:r>
              <a:rPr lang="en-US" altLang="en-US" sz="7500" dirty="0" smtClean="0">
                <a:solidFill>
                  <a:srgbClr val="000000"/>
                </a:solidFill>
                <a:latin typeface="LeituraSans-Grot 3" charset="0"/>
              </a:rPr>
              <a:t>Albert Le, Nathan Christopher, Daniel Lin Tzu</a:t>
            </a:r>
            <a:endParaRPr lang="en-US" altLang="en-US" sz="7500" dirty="0">
              <a:solidFill>
                <a:srgbClr val="000000"/>
              </a:solidFill>
              <a:latin typeface="LeituraSans-Grot 3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76400" y="2057400"/>
            <a:ext cx="23622000" cy="0"/>
          </a:xfrm>
          <a:prstGeom prst="line">
            <a:avLst/>
          </a:prstGeom>
          <a:noFill/>
          <a:ln w="25400">
            <a:solidFill>
              <a:srgbClr val="93978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6" name="TextBox 6"/>
          <p:cNvSpPr txBox="1">
            <a:spLocks noChangeArrowheads="1"/>
          </p:cNvSpPr>
          <p:nvPr/>
        </p:nvSpPr>
        <p:spPr bwMode="auto">
          <a:xfrm>
            <a:off x="1524000" y="990600"/>
            <a:ext cx="3535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6000" dirty="0" smtClean="0">
                <a:solidFill>
                  <a:srgbClr val="000000"/>
                </a:solidFill>
                <a:latin typeface="LeituraSans-Grot 1" charset="0"/>
              </a:rPr>
              <a:t>Oregon State University, College of Engineering</a:t>
            </a:r>
            <a:endParaRPr lang="en-US" altLang="en-US" sz="6000" dirty="0">
              <a:solidFill>
                <a:srgbClr val="000000"/>
              </a:solidFill>
              <a:latin typeface="LeituraSans-Grot 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8666163"/>
            <a:ext cx="8458200" cy="775596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>
                <a:solidFill>
                  <a:srgbClr val="000000"/>
                </a:solidFill>
                <a:latin typeface="LeituraSans-Grot 3" charset="0"/>
              </a:rPr>
              <a:t>Head 1 Head 1 Head 1</a:t>
            </a:r>
          </a:p>
          <a:p>
            <a:pPr eaLnBrk="1" hangingPunct="1"/>
            <a:endParaRPr lang="en-US" altLang="en-US" sz="54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Head </a:t>
            </a:r>
            <a:r>
              <a:rPr lang="en-US" altLang="en-US" sz="5400" dirty="0">
                <a:solidFill>
                  <a:srgbClr val="000000"/>
                </a:solidFill>
                <a:latin typeface="LeituraSans-Grot 3" charset="0"/>
              </a:rPr>
              <a:t>1 Head 1 Head 1</a:t>
            </a:r>
          </a:p>
          <a:p>
            <a:pPr eaLnBrk="1" hangingPunct="1"/>
            <a:endParaRPr lang="en-US" altLang="en-US" sz="54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Head </a:t>
            </a:r>
            <a:r>
              <a:rPr lang="en-US" altLang="en-US" sz="5400" dirty="0">
                <a:solidFill>
                  <a:srgbClr val="000000"/>
                </a:solidFill>
                <a:latin typeface="LeituraSans-Grot 3" charset="0"/>
              </a:rPr>
              <a:t>1 Head 1 Head 1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 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344400" y="8666163"/>
            <a:ext cx="8382000" cy="32316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>
                <a:solidFill>
                  <a:srgbClr val="000000"/>
                </a:solidFill>
                <a:latin typeface="LeituraSans-Grot 3" charset="0"/>
              </a:rPr>
              <a:t>Head 1 Head 1 Head 1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 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13319" name="TextBox 15"/>
          <p:cNvSpPr txBox="1">
            <a:spLocks noChangeArrowheads="1"/>
          </p:cNvSpPr>
          <p:nvPr/>
        </p:nvSpPr>
        <p:spPr bwMode="auto">
          <a:xfrm>
            <a:off x="12496800" y="20858163"/>
            <a:ext cx="99822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000">
                <a:solidFill>
                  <a:srgbClr val="000000"/>
                </a:solidFill>
                <a:latin typeface="LeituraSans-Grot 3" charset="0"/>
              </a:rPr>
              <a:t>Head 3 Head 3, to label the table below</a:t>
            </a:r>
          </a:p>
        </p:txBody>
      </p:sp>
      <p:sp>
        <p:nvSpPr>
          <p:cNvPr id="13322" name="TextBox 18"/>
          <p:cNvSpPr txBox="1">
            <a:spLocks noChangeArrowheads="1"/>
          </p:cNvSpPr>
          <p:nvPr/>
        </p:nvSpPr>
        <p:spPr bwMode="auto">
          <a:xfrm>
            <a:off x="23241000" y="15143163"/>
            <a:ext cx="99822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000">
                <a:solidFill>
                  <a:srgbClr val="000000"/>
                </a:solidFill>
                <a:latin typeface="LeituraSans-Grot 3" charset="0"/>
              </a:rPr>
              <a:t>Head 3 Head 3, to label the table below</a:t>
            </a:r>
          </a:p>
        </p:txBody>
      </p:sp>
      <p:sp>
        <p:nvSpPr>
          <p:cNvPr id="13323" name="TextBox 19"/>
          <p:cNvSpPr txBox="1">
            <a:spLocks noChangeArrowheads="1"/>
          </p:cNvSpPr>
          <p:nvPr/>
        </p:nvSpPr>
        <p:spPr bwMode="auto">
          <a:xfrm>
            <a:off x="23241000" y="8666163"/>
            <a:ext cx="99822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3000" dirty="0">
                <a:solidFill>
                  <a:srgbClr val="000000"/>
                </a:solidFill>
                <a:latin typeface="LeituraSans-Grot 3" charset="0"/>
              </a:rPr>
              <a:t>Head 3 Head 3, to label the table below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909000" y="8666163"/>
            <a:ext cx="8382000" cy="3662541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>
                <a:solidFill>
                  <a:srgbClr val="000000"/>
                </a:solidFill>
                <a:latin typeface="LeituraSans-Grot 3" charset="0"/>
              </a:rPr>
              <a:t>Head 1 Head 1 Head 1</a:t>
            </a:r>
          </a:p>
          <a:p>
            <a:pPr lvl="1" indent="0" eaLnBrk="1" hangingPunct="1"/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Head 2 Head 2 (list of References)</a:t>
            </a:r>
          </a:p>
          <a:p>
            <a:pPr lvl="1" indent="0" eaLnBrk="1" hangingPunct="1">
              <a:lnSpc>
                <a:spcPct val="90000"/>
              </a:lnSpc>
              <a:buFont typeface="Calibri" pitchFamily="34" charset="0"/>
              <a:buAutoNum type="arabicPeriod"/>
            </a:pP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lvl="1" indent="0" eaLnBrk="1" hangingPunct="1"/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>
                <a:solidFill>
                  <a:srgbClr val="000000"/>
                </a:solidFill>
                <a:latin typeface="LeituraSans-Grot 2" charset="0"/>
              </a:rPr>
              <a:t>Head 3 head 3</a:t>
            </a:r>
          </a:p>
          <a:p>
            <a:pPr eaLnBrk="1" hangingPunct="1"/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" name="AutoShape 19" descr="data:image/png;base64,iVBORw0KGgoAAAANSUhEUgAAAI4AAACOCAMAAADQI8A6AAAAflBMVEX///8AAADx8fFSUlL09PS4uLhISEhBQUHq6uqWlpaampr4+PiSkpJOTk5WVlb8/PzY2NgRERFvb2/GxsaysrKpqakjIyPAwMAICAh0dHSkpKTe3t5lZWU8PDwYGBiAgIA0NDTS0tIrKyuIiIg3NzdpaWkWFhZdXV0mJiYuLi7tcPdEAAAEfklEQVR4nO2c25KiMBCGaQaZKAIqigdEhtFZx/d/wYUkKuQkW0sLF/lvpipI8pFDd6eTGsfpR1lP9fSj5OINjdBQfIXN0AwNTZYQkaEhHiJXgBF1z6Siga+xdI8X1jgwG5qDi3ZOpaE5uP5wnPnQIFT3zoH8vbMn2ASq0o87DhxUb2VrJBwCs1guXS8fOCrbQyIfCWetMi7eCp6SO8L9gSUSzrlqcCEWJssGTiR5rjnADmlKHesGheEKCmiqFF4p68IEBydUTFfSooGj6hWkuZzXdfvtyGYOnxuPoYRBcYL2wBzoAyRv9qWoPC0yh/zSB4XjbP1z86F71a//vnCObqMo3lamyPUfrWbb5gvbJaYzYzjy4nKZIZyI5fEUMHEurPZpVxySG4z1/+uT1f7ZFWdh8h394OxADiR0OJUVhxPeyqqMSLJQTB4dzh7gEpwVD/rRR9XtwU7+Wh2OXy9+EsFWfNCPopA43jfAWSjX4ZzoT7dYTqKoPJKXAuw74gAjn4uOrCfVwZencEwGnFX1J1YESX3Jrdq4dsfBCr3uKv8NJ0XGOfzbYIErFvarkE+IrjhINoeLhjZdF3pdKK7CfrVReWgdTlrHZKh7r5WqXYNVhhPmaC1oyCB+sMFn4e6UWewrlupw6G45x8saunSsfrvisHgHyYHW9dfRi7TOtTgZDZVXaD6Cris5mtIGpxFgWsKARafSZHgRumNlMFxa+0WyJDocnvmJkHDWtPZCSgtocUq6FToh4Vw1fa/FCX7oA6RokO59L3Jsp8Wp0yloltCtNzXtPfErnMkSz42WoKlbj5Ol9AtQcNg6KbQ4igXtftOlhXKas9HifKrNY2UIKc4HSpCx1g4Ww1EkKhZ0sCIUu5zQRq/yp3IcxQJiSd4jitcidGWlshUhLPEjxqyVCl2H9iE6EWAqfSs5aVrNfN0o9iH2rb+SC+XZU3k9z0Dtc/tRxmr/0OBI5SWdyJDj0Dgxz/cfhZMSjiNmxe7JL6SMQdUAmz0QtVvgOLdWobvhNHjRYHzgTdzmzQ7ig9gK6cv7yQli6O4ER94IRI2InM9YeHZDMOf9CDusWJApvPNAPnFpFwXlveRKaIFHzrvHr5CypnfxvD5Vutok20P0LDjtJ1VB4xf4p8dkD52VvuGoP5h2pbkhRaWCuO1/oRNuLqUhrzlh1Prdv6drmMik+DLAhIdSdcaNqIAszn+ULP46Q84I6rT4WQos+XTQa07r9rReDX1rJskbNPKG+e06N3DeuZo0mj1pcumY9P06PHH84W8PxvMnztfgg7XO0yfO7uYPPJdFGzjwfTTRDI4MBzn6e6Xku0UjXu95t0Khd/By7J008rkj3RcZFmfgm5WncQ1WLuDgHsW+1EzAGdhJBMnh9mA5ToZ36TxROYJlRUWeOGO4sGxxTLI4Jlkck8aLMzIzaHEkWRyTLI5JFscki2OSxTHJ8y2OXhbHJItjksUxyeKYZHFMGi/OGP6bgcUxyeKYZHFMsjgmWRyTRoYTh6PCcSyOSRbHJItjUp84fwHPAzHO0Q0yAgAAAABJRU5ErkJggg=="/>
          <p:cNvSpPr>
            <a:spLocks noChangeAspect="1" noChangeArrowheads="1"/>
          </p:cNvSpPr>
          <p:nvPr/>
        </p:nvSpPr>
        <p:spPr bwMode="auto">
          <a:xfrm>
            <a:off x="1524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9900" y="1730246"/>
            <a:ext cx="4229100" cy="432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3" descr="https://oregonstateuniversity.sharepoint.com/sites/Personal/Trident%20GPS%20Project%20Blog/capstone18_blog/Lists/Photos/Wireless%20GPS%20Multipathing%20setup.jpg"/>
          <p:cNvSpPr>
            <a:spLocks noChangeAspect="1" noChangeArrowheads="1"/>
          </p:cNvSpPr>
          <p:nvPr/>
        </p:nvSpPr>
        <p:spPr bwMode="auto">
          <a:xfrm>
            <a:off x="3048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800" y="21708723"/>
            <a:ext cx="8153400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671" y="17736344"/>
            <a:ext cx="8049929" cy="603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9" name="Picture 27" descr="https://encrypted-tbn1.gstatic.com/images?q=tbn:ANd9GcSkz7fnyL_xk-8Fg9FZ1c8r961xI-pD8p7dpbwyZ2SzsKUxF0V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671" y="9141618"/>
            <a:ext cx="7440329" cy="600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_poster_48x36_hang-ta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science_poster_48x36_hang-tag</Template>
  <TotalTime>24</TotalTime>
  <Words>102</Words>
  <Application>Microsoft Office PowerPoint</Application>
  <PresentationFormat>Custom</PresentationFormat>
  <Paragraphs>29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science_poster_48x36_hang-tag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Christopher</dc:creator>
  <cp:lastModifiedBy>Nathan Christopher</cp:lastModifiedBy>
  <cp:revision>4</cp:revision>
  <cp:lastPrinted>2011-10-05T18:33:00Z</cp:lastPrinted>
  <dcterms:created xsi:type="dcterms:W3CDTF">2014-12-01T23:51:31Z</dcterms:created>
  <dcterms:modified xsi:type="dcterms:W3CDTF">2014-12-02T00:23:08Z</dcterms:modified>
</cp:coreProperties>
</file>